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ada"/>
      <p:regular r:id="rId16"/>
      <p:bold r:id="rId17"/>
    </p:embeddedFont>
    <p:embeddedFont>
      <p:font typeface="Yeseva One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jh02u5SoNpwwkwwSTBVw3dJm5v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ada-bold.fntdata"/><Relationship Id="rId16" Type="http://schemas.openxmlformats.org/officeDocument/2006/relationships/font" Target="fonts/Mada-regular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Yeseva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91562099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915620999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3l368jotGAo" TargetMode="External"/><Relationship Id="rId10" Type="http://schemas.openxmlformats.org/officeDocument/2006/relationships/hyperlink" Target="https://www.youtube.com/watch?v=dMZs04TzxUI" TargetMode="External"/><Relationship Id="rId13" Type="http://schemas.openxmlformats.org/officeDocument/2006/relationships/hyperlink" Target="https://www.youtube.com/watch?v=ZgMpo3uGvIk" TargetMode="External"/><Relationship Id="rId12" Type="http://schemas.openxmlformats.org/officeDocument/2006/relationships/hyperlink" Target="https://magenta.tensorflow.org/ddsp-vst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gif"/><Relationship Id="rId4" Type="http://schemas.openxmlformats.org/officeDocument/2006/relationships/hyperlink" Target="https://github.com/acids-ircam/RAVE" TargetMode="External"/><Relationship Id="rId9" Type="http://schemas.openxmlformats.org/officeDocument/2006/relationships/hyperlink" Target="https://twitter.com/piesaac/status/1531724435928911872" TargetMode="External"/><Relationship Id="rId15" Type="http://schemas.openxmlformats.org/officeDocument/2006/relationships/hyperlink" Target="https://ganharp.ctpt.co/" TargetMode="External"/><Relationship Id="rId14" Type="http://schemas.openxmlformats.org/officeDocument/2006/relationships/hyperlink" Target="https://www.youtube.com/watch?v=0fjopD87pyw" TargetMode="External"/><Relationship Id="rId17" Type="http://schemas.openxmlformats.org/officeDocument/2006/relationships/hyperlink" Target="https://neutone.space/" TargetMode="External"/><Relationship Id="rId16" Type="http://schemas.openxmlformats.org/officeDocument/2006/relationships/hyperlink" Target="https://github.com/moiseshorta/MelSpecVAE" TargetMode="External"/><Relationship Id="rId5" Type="http://schemas.openxmlformats.org/officeDocument/2006/relationships/hyperlink" Target="https://github.com/acids-ircam/nn_tilde" TargetMode="External"/><Relationship Id="rId6" Type="http://schemas.openxmlformats.org/officeDocument/2006/relationships/hyperlink" Target="https://github.com/acids-ircam/rave_vst" TargetMode="External"/><Relationship Id="rId7" Type="http://schemas.openxmlformats.org/officeDocument/2006/relationships/hyperlink" Target="https://caillonantoine.github.io/ravejs/" TargetMode="External"/><Relationship Id="rId8" Type="http://schemas.openxmlformats.org/officeDocument/2006/relationships/hyperlink" Target="https://www.youtube.com/watch?v=W2PuTlFQL8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11.png"/><Relationship Id="rId7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38100"/>
            <a:ext cx="18288000" cy="10287000"/>
            <a:chOff x="0" y="0"/>
            <a:chExt cx="18288000" cy="10287000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8000" cy="981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"/>
            <p:cNvSpPr/>
            <p:nvPr/>
          </p:nvSpPr>
          <p:spPr>
            <a:xfrm>
              <a:off x="0" y="9810750"/>
              <a:ext cx="18287842" cy="476250"/>
            </a:xfrm>
            <a:prstGeom prst="rect">
              <a:avLst/>
            </a:prstGeom>
            <a:solidFill>
              <a:srgbClr val="171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 txBox="1"/>
          <p:nvPr/>
        </p:nvSpPr>
        <p:spPr>
          <a:xfrm>
            <a:off x="3549619" y="3867150"/>
            <a:ext cx="11188762" cy="118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23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AudioStellar</a:t>
            </a:r>
            <a:endParaRPr b="0" i="0" sz="6923" u="none" cap="none" strike="noStrike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549619" y="5727235"/>
            <a:ext cx="11188762" cy="5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E80B55"/>
                </a:solidFill>
                <a:latin typeface="Mada"/>
                <a:ea typeface="Mada"/>
                <a:cs typeface="Mada"/>
                <a:sym typeface="Mada"/>
              </a:rPr>
              <a:t>Sampler experimental potenciado por 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915620999e_0_0"/>
          <p:cNvSpPr txBox="1"/>
          <p:nvPr/>
        </p:nvSpPr>
        <p:spPr>
          <a:xfrm>
            <a:off x="2598420" y="478198"/>
            <a:ext cx="13091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Google Magenta - NSynth</a:t>
            </a:r>
            <a:endParaRPr/>
          </a:p>
        </p:txBody>
      </p:sp>
      <p:pic>
        <p:nvPicPr>
          <p:cNvPr id="155" name="Google Shape;155;g1915620999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3" y="-26727"/>
            <a:ext cx="18288000" cy="103137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915620999e_0_0"/>
          <p:cNvSpPr txBox="1"/>
          <p:nvPr/>
        </p:nvSpPr>
        <p:spPr>
          <a:xfrm>
            <a:off x="3549619" y="1061135"/>
            <a:ext cx="11188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Links</a:t>
            </a:r>
            <a:endParaRPr/>
          </a:p>
        </p:txBody>
      </p:sp>
      <p:sp>
        <p:nvSpPr>
          <p:cNvPr id="157" name="Google Shape;157;g1915620999e_0_0"/>
          <p:cNvSpPr txBox="1"/>
          <p:nvPr/>
        </p:nvSpPr>
        <p:spPr>
          <a:xfrm>
            <a:off x="6149675" y="2107825"/>
            <a:ext cx="5988600" cy="79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</a:rPr>
              <a:t>Rave 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https://github.com/acids-ircam/RAVE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https://github.com/acids-ircam/nn_tilde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https://github.com/acids-ircam/rave_vst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https://caillonantoine.github.io/ravejs/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https://www.youtube.com/watch?v=W2PuTlFQL8U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https://twitter.com/piesaac/status/1531724435928911872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https://www.youtube.com/watch?v=dMZs04TzxUI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https://www.youtube.com/watch?v=3l368jotGAo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</a:rPr>
              <a:t>DDSP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https://magenta.tensorflow.org/ddsp-vst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https://www.youtube.com/watch?v=ZgMpo3uGvIk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</a:rPr>
              <a:t>NSynth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https://www.youtube.com/watch?v=0fjopD87pyw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</a:rPr>
              <a:t>GanHarp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https://ganharp.ctpt.co/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</a:rPr>
              <a:t>MelSpecVae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>
                <a:solidFill>
                  <a:schemeClr val="lt1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https://github.com/moiseshorta/MelSpecVAE</a:t>
            </a:r>
            <a:endParaRPr sz="1500" u="sng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700">
                <a:solidFill>
                  <a:schemeClr val="lt1"/>
                </a:solidFill>
              </a:rPr>
              <a:t>Neutone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lt1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https://neutone.space/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94" name="Google Shape;9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8000" cy="981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2"/>
            <p:cNvSpPr/>
            <p:nvPr/>
          </p:nvSpPr>
          <p:spPr>
            <a:xfrm>
              <a:off x="0" y="9810750"/>
              <a:ext cx="18287842" cy="476250"/>
            </a:xfrm>
            <a:prstGeom prst="rect">
              <a:avLst/>
            </a:prstGeom>
            <a:solidFill>
              <a:srgbClr val="171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0" y="9652753"/>
            <a:ext cx="3086100" cy="3230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549619" y="3251688"/>
            <a:ext cx="11188762" cy="3650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23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¿Cómo suenan las regiones vacias en AudioStellar?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103" name="Google Shape;10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8000" cy="981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3"/>
            <p:cNvSpPr/>
            <p:nvPr/>
          </p:nvSpPr>
          <p:spPr>
            <a:xfrm>
              <a:off x="0" y="9810750"/>
              <a:ext cx="18287842" cy="476250"/>
            </a:xfrm>
            <a:prstGeom prst="rect">
              <a:avLst/>
            </a:prstGeom>
            <a:solidFill>
              <a:srgbClr val="171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3"/>
          <p:cNvSpPr txBox="1"/>
          <p:nvPr/>
        </p:nvSpPr>
        <p:spPr>
          <a:xfrm>
            <a:off x="3549619" y="2628900"/>
            <a:ext cx="11188762" cy="3642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23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Crossfade de Volumen</a:t>
            </a:r>
            <a:endParaRPr b="0" i="0" sz="6923" u="none" cap="none" strike="noStrike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23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Interpolacion Espectral</a:t>
            </a:r>
            <a:endParaRPr b="0" i="0" sz="6923" u="none" cap="none" strike="noStrike">
              <a:solidFill>
                <a:srgbClr val="FFFFFF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23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Machine Learning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9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1827433"/>
            <a:ext cx="10591800" cy="663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1887360"/>
            <a:ext cx="6512281" cy="6512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045" y="2628900"/>
            <a:ext cx="10861910" cy="355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0319" y="8572500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3713045" y="6179910"/>
            <a:ext cx="10861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Miller, Darren. (2015). Compositional Outcomes of Audio Morphing Research.</a:t>
            </a:r>
            <a:endParaRPr sz="24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128" name="Google Shape;12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8000" cy="981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7"/>
            <p:cNvSpPr/>
            <p:nvPr/>
          </p:nvSpPr>
          <p:spPr>
            <a:xfrm>
              <a:off x="0" y="9810750"/>
              <a:ext cx="18287842" cy="476250"/>
            </a:xfrm>
            <a:prstGeom prst="rect">
              <a:avLst/>
            </a:prstGeom>
            <a:solidFill>
              <a:srgbClr val="171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7"/>
          <p:cNvSpPr txBox="1"/>
          <p:nvPr/>
        </p:nvSpPr>
        <p:spPr>
          <a:xfrm>
            <a:off x="3549617" y="4304494"/>
            <a:ext cx="11188762" cy="118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23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Morph Unit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8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136" name="Google Shape;136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8288000" cy="9810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8"/>
            <p:cNvSpPr/>
            <p:nvPr/>
          </p:nvSpPr>
          <p:spPr>
            <a:xfrm>
              <a:off x="0" y="9810750"/>
              <a:ext cx="18287842" cy="476250"/>
            </a:xfrm>
            <a:prstGeom prst="rect">
              <a:avLst/>
            </a:prstGeom>
            <a:solidFill>
              <a:srgbClr val="1719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8"/>
          <p:cNvSpPr txBox="1"/>
          <p:nvPr/>
        </p:nvSpPr>
        <p:spPr>
          <a:xfrm>
            <a:off x="3549619" y="4477849"/>
            <a:ext cx="11188762" cy="118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23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Machine Learning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>
            <a:off x="2598420" y="478198"/>
            <a:ext cx="13091160" cy="1377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Google Magenta - NSynth</a:t>
            </a:r>
            <a:endParaRPr/>
          </a:p>
        </p:txBody>
      </p:sp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3" y="-26727"/>
            <a:ext cx="18288000" cy="1031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469" y="4685843"/>
            <a:ext cx="7025969" cy="395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3549619" y="1061135"/>
            <a:ext cx="11188762" cy="115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2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00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Machine Learning</a:t>
            </a: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86643" y="4871678"/>
            <a:ext cx="6015038" cy="382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44713" y="2858993"/>
            <a:ext cx="6421320" cy="139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93446" y="4827951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Maximo Signiorini</dc:creator>
</cp:coreProperties>
</file>